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6"/>
  </p:notesMasterIdLst>
  <p:sldIdLst>
    <p:sldId id="273" r:id="rId2"/>
    <p:sldId id="272" r:id="rId3"/>
    <p:sldId id="274" r:id="rId4"/>
    <p:sldId id="275" r:id="rId5"/>
  </p:sldIdLst>
  <p:sldSz cx="9144000" cy="5143500" type="screen16x9"/>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95959"/>
    <a:srgbClr val="9F9F9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26" autoAdjust="0"/>
    <p:restoredTop sz="95894" autoAdjust="0"/>
  </p:normalViewPr>
  <p:slideViewPr>
    <p:cSldViewPr>
      <p:cViewPr varScale="1">
        <p:scale>
          <a:sx n="111" d="100"/>
          <a:sy n="111" d="100"/>
        </p:scale>
        <p:origin x="-312" y="-90"/>
      </p:cViewPr>
      <p:guideLst>
        <p:guide orient="horz" pos="1620"/>
        <p:guide pos="2880"/>
      </p:guideLst>
    </p:cSldViewPr>
  </p:slideViewPr>
  <p:outlineViewPr>
    <p:cViewPr>
      <p:scale>
        <a:sx n="33" d="100"/>
        <a:sy n="33" d="100"/>
      </p:scale>
      <p:origin x="0" y="274"/>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41288" y="768350"/>
            <a:ext cx="6818312" cy="38369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76554089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11560" y="744575"/>
            <a:ext cx="792088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lvl="1" algn="ctr">
              <a:spcBef>
                <a:spcPts val="0"/>
              </a:spcBef>
              <a:spcAft>
                <a:spcPts val="0"/>
              </a:spcAft>
              <a:buClr>
                <a:schemeClr val="dk1"/>
              </a:buClr>
              <a:buSzPts val="5200"/>
              <a:buFont typeface="Arial"/>
              <a:buNone/>
              <a:defRPr sz="5200">
                <a:solidFill>
                  <a:schemeClr val="dk1"/>
                </a:solidFill>
              </a:defRPr>
            </a:lvl2pPr>
            <a:lvl3pPr lvl="2" algn="ctr">
              <a:spcBef>
                <a:spcPts val="0"/>
              </a:spcBef>
              <a:spcAft>
                <a:spcPts val="0"/>
              </a:spcAft>
              <a:buClr>
                <a:schemeClr val="dk1"/>
              </a:buClr>
              <a:buSzPts val="5200"/>
              <a:buFont typeface="Arial"/>
              <a:buNone/>
              <a:defRPr sz="5200">
                <a:solidFill>
                  <a:schemeClr val="dk1"/>
                </a:solidFill>
              </a:defRPr>
            </a:lvl3pPr>
            <a:lvl4pPr lvl="3" algn="ctr">
              <a:spcBef>
                <a:spcPts val="0"/>
              </a:spcBef>
              <a:spcAft>
                <a:spcPts val="0"/>
              </a:spcAft>
              <a:buClr>
                <a:schemeClr val="dk1"/>
              </a:buClr>
              <a:buSzPts val="5200"/>
              <a:buFont typeface="Arial"/>
              <a:buNone/>
              <a:defRPr sz="5200">
                <a:solidFill>
                  <a:schemeClr val="dk1"/>
                </a:solidFill>
              </a:defRPr>
            </a:lvl4pPr>
            <a:lvl5pPr lvl="4" algn="ctr">
              <a:spcBef>
                <a:spcPts val="0"/>
              </a:spcBef>
              <a:spcAft>
                <a:spcPts val="0"/>
              </a:spcAft>
              <a:buClr>
                <a:schemeClr val="dk1"/>
              </a:buClr>
              <a:buSzPts val="5200"/>
              <a:buFont typeface="Arial"/>
              <a:buNone/>
              <a:defRPr sz="5200">
                <a:solidFill>
                  <a:schemeClr val="dk1"/>
                </a:solidFill>
              </a:defRPr>
            </a:lvl5pPr>
            <a:lvl6pPr lvl="5" algn="ctr">
              <a:spcBef>
                <a:spcPts val="0"/>
              </a:spcBef>
              <a:spcAft>
                <a:spcPts val="0"/>
              </a:spcAft>
              <a:buClr>
                <a:schemeClr val="dk1"/>
              </a:buClr>
              <a:buSzPts val="5200"/>
              <a:buFont typeface="Arial"/>
              <a:buNone/>
              <a:defRPr sz="5200">
                <a:solidFill>
                  <a:schemeClr val="dk1"/>
                </a:solidFill>
              </a:defRPr>
            </a:lvl6pPr>
            <a:lvl7pPr lvl="6" algn="ctr">
              <a:spcBef>
                <a:spcPts val="0"/>
              </a:spcBef>
              <a:spcAft>
                <a:spcPts val="0"/>
              </a:spcAft>
              <a:buClr>
                <a:schemeClr val="dk1"/>
              </a:buClr>
              <a:buSzPts val="5200"/>
              <a:buFont typeface="Arial"/>
              <a:buNone/>
              <a:defRPr sz="5200">
                <a:solidFill>
                  <a:schemeClr val="dk1"/>
                </a:solidFill>
              </a:defRPr>
            </a:lvl7pPr>
            <a:lvl8pPr lvl="7" algn="ctr">
              <a:spcBef>
                <a:spcPts val="0"/>
              </a:spcBef>
              <a:spcAft>
                <a:spcPts val="0"/>
              </a:spcAft>
              <a:buClr>
                <a:schemeClr val="dk1"/>
              </a:buClr>
              <a:buSzPts val="5200"/>
              <a:buFont typeface="Arial"/>
              <a:buNone/>
              <a:defRPr sz="5200">
                <a:solidFill>
                  <a:schemeClr val="dk1"/>
                </a:solidFill>
              </a:defRPr>
            </a:lvl8pPr>
            <a:lvl9pPr lvl="8" algn="ctr">
              <a:spcBef>
                <a:spcPts val="0"/>
              </a:spcBef>
              <a:spcAft>
                <a:spcPts val="0"/>
              </a:spcAft>
              <a:buClr>
                <a:schemeClr val="dk1"/>
              </a:buClr>
              <a:buSzPts val="5200"/>
              <a:buFont typeface="Arial"/>
              <a:buNone/>
              <a:defRPr sz="5200">
                <a:solidFill>
                  <a:schemeClr val="dk1"/>
                </a:solidFill>
              </a:defRPr>
            </a:lvl9pPr>
          </a:lstStyle>
          <a:p>
            <a:endParaRPr dirty="0"/>
          </a:p>
        </p:txBody>
      </p:sp>
      <p:sp>
        <p:nvSpPr>
          <p:cNvPr id="11" name="Shape 11"/>
          <p:cNvSpPr txBox="1">
            <a:spLocks noGrp="1"/>
          </p:cNvSpPr>
          <p:nvPr>
            <p:ph type="subTitle" idx="1"/>
          </p:nvPr>
        </p:nvSpPr>
        <p:spPr>
          <a:xfrm>
            <a:off x="611560" y="2834125"/>
            <a:ext cx="792088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4297650" y="4659982"/>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pic>
        <p:nvPicPr>
          <p:cNvPr id="5" name="Shape 58"/>
          <p:cNvPicPr preferRelativeResize="0"/>
          <p:nvPr userDrawn="1"/>
        </p:nvPicPr>
        <p:blipFill rotWithShape="1">
          <a:blip r:embed="rId2">
            <a:alphaModFix/>
          </a:blip>
          <a:srcRect/>
          <a:stretch/>
        </p:blipFill>
        <p:spPr>
          <a:xfrm>
            <a:off x="7350439" y="3723878"/>
            <a:ext cx="1464300" cy="11084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
        <p:nvSpPr>
          <p:cNvPr id="46" name="Shape 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610350" y="627534"/>
            <a:ext cx="79233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dirty="0"/>
          </a:p>
        </p:txBody>
      </p:sp>
      <p:sp>
        <p:nvSpPr>
          <p:cNvPr id="15" name="Shape 15"/>
          <p:cNvSpPr txBox="1">
            <a:spLocks noGrp="1"/>
          </p:cNvSpPr>
          <p:nvPr>
            <p:ph type="body" idx="1"/>
          </p:nvPr>
        </p:nvSpPr>
        <p:spPr>
          <a:xfrm>
            <a:off x="611560" y="1258525"/>
            <a:ext cx="7920880" cy="33105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16" name="Shape 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11560" y="591625"/>
            <a:ext cx="79233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19" name="Shape 19"/>
          <p:cNvSpPr txBox="1">
            <a:spLocks noGrp="1"/>
          </p:cNvSpPr>
          <p:nvPr>
            <p:ph type="body" idx="1"/>
          </p:nvPr>
        </p:nvSpPr>
        <p:spPr>
          <a:xfrm>
            <a:off x="611560" y="1152475"/>
            <a:ext cx="370004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0" name="Shape 20"/>
          <p:cNvSpPr txBox="1">
            <a:spLocks noGrp="1"/>
          </p:cNvSpPr>
          <p:nvPr>
            <p:ph type="body" idx="2"/>
          </p:nvPr>
        </p:nvSpPr>
        <p:spPr>
          <a:xfrm>
            <a:off x="4832400" y="1152475"/>
            <a:ext cx="370004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dirty="0"/>
          </a:p>
        </p:txBody>
      </p:sp>
      <p:sp>
        <p:nvSpPr>
          <p:cNvPr id="21" name="Shape 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23775" y="591625"/>
            <a:ext cx="79233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24" name="Shape 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2400"/>
              <a:buFont typeface="Arial"/>
              <a:buNone/>
              <a:defRPr sz="2400">
                <a:solidFill>
                  <a:schemeClr val="dk1"/>
                </a:solidFill>
              </a:defRPr>
            </a:lvl2pPr>
            <a:lvl3pPr lvl="2">
              <a:spcBef>
                <a:spcPts val="0"/>
              </a:spcBef>
              <a:spcAft>
                <a:spcPts val="0"/>
              </a:spcAft>
              <a:buClr>
                <a:schemeClr val="dk1"/>
              </a:buClr>
              <a:buSzPts val="2400"/>
              <a:buFont typeface="Arial"/>
              <a:buNone/>
              <a:defRPr sz="2400">
                <a:solidFill>
                  <a:schemeClr val="dk1"/>
                </a:solidFill>
              </a:defRPr>
            </a:lvl3pPr>
            <a:lvl4pPr lvl="3">
              <a:spcBef>
                <a:spcPts val="0"/>
              </a:spcBef>
              <a:spcAft>
                <a:spcPts val="0"/>
              </a:spcAft>
              <a:buClr>
                <a:schemeClr val="dk1"/>
              </a:buClr>
              <a:buSzPts val="2400"/>
              <a:buFont typeface="Arial"/>
              <a:buNone/>
              <a:defRPr sz="2400">
                <a:solidFill>
                  <a:schemeClr val="dk1"/>
                </a:solidFill>
              </a:defRPr>
            </a:lvl4pPr>
            <a:lvl5pPr lvl="4">
              <a:spcBef>
                <a:spcPts val="0"/>
              </a:spcBef>
              <a:spcAft>
                <a:spcPts val="0"/>
              </a:spcAft>
              <a:buClr>
                <a:schemeClr val="dk1"/>
              </a:buClr>
              <a:buSzPts val="2400"/>
              <a:buFont typeface="Arial"/>
              <a:buNone/>
              <a:defRPr sz="2400">
                <a:solidFill>
                  <a:schemeClr val="dk1"/>
                </a:solidFill>
              </a:defRPr>
            </a:lvl5pPr>
            <a:lvl6pPr lvl="5">
              <a:spcBef>
                <a:spcPts val="0"/>
              </a:spcBef>
              <a:spcAft>
                <a:spcPts val="0"/>
              </a:spcAft>
              <a:buClr>
                <a:schemeClr val="dk1"/>
              </a:buClr>
              <a:buSzPts val="2400"/>
              <a:buFont typeface="Arial"/>
              <a:buNone/>
              <a:defRPr sz="2400">
                <a:solidFill>
                  <a:schemeClr val="dk1"/>
                </a:solidFill>
              </a:defRPr>
            </a:lvl6pPr>
            <a:lvl7pPr lvl="6">
              <a:spcBef>
                <a:spcPts val="0"/>
              </a:spcBef>
              <a:spcAft>
                <a:spcPts val="0"/>
              </a:spcAft>
              <a:buClr>
                <a:schemeClr val="dk1"/>
              </a:buClr>
              <a:buSzPts val="2400"/>
              <a:buFont typeface="Arial"/>
              <a:buNone/>
              <a:defRPr sz="2400">
                <a:solidFill>
                  <a:schemeClr val="dk1"/>
                </a:solidFill>
              </a:defRPr>
            </a:lvl7pPr>
            <a:lvl8pPr lvl="7">
              <a:spcBef>
                <a:spcPts val="0"/>
              </a:spcBef>
              <a:spcAft>
                <a:spcPts val="0"/>
              </a:spcAft>
              <a:buClr>
                <a:schemeClr val="dk1"/>
              </a:buClr>
              <a:buSzPts val="2400"/>
              <a:buFont typeface="Arial"/>
              <a:buNone/>
              <a:defRPr sz="2400">
                <a:solidFill>
                  <a:schemeClr val="dk1"/>
                </a:solidFill>
              </a:defRPr>
            </a:lvl8pPr>
            <a:lvl9pPr lvl="8">
              <a:spcBef>
                <a:spcPts val="0"/>
              </a:spcBef>
              <a:spcAft>
                <a:spcPts val="0"/>
              </a:spcAft>
              <a:buClr>
                <a:schemeClr val="dk1"/>
              </a:buClr>
              <a:buSzPts val="2400"/>
              <a:buFont typeface="Arial"/>
              <a:buNone/>
              <a:defRPr sz="2400">
                <a:solidFill>
                  <a:schemeClr val="dk1"/>
                </a:solidFill>
              </a:defRPr>
            </a:lvl9pPr>
          </a:lstStyle>
          <a:p>
            <a:endParaRPr/>
          </a:p>
        </p:txBody>
      </p:sp>
      <p:sp>
        <p:nvSpPr>
          <p:cNvPr id="27" name="Shape 2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4800"/>
              <a:buFont typeface="Arial"/>
              <a:buNone/>
              <a:defRPr sz="4800">
                <a:solidFill>
                  <a:schemeClr val="dk1"/>
                </a:solidFill>
              </a:defRPr>
            </a:lvl2pPr>
            <a:lvl3pPr lvl="2">
              <a:spcBef>
                <a:spcPts val="0"/>
              </a:spcBef>
              <a:spcAft>
                <a:spcPts val="0"/>
              </a:spcAft>
              <a:buClr>
                <a:schemeClr val="dk1"/>
              </a:buClr>
              <a:buSzPts val="4800"/>
              <a:buFont typeface="Arial"/>
              <a:buNone/>
              <a:defRPr sz="4800">
                <a:solidFill>
                  <a:schemeClr val="dk1"/>
                </a:solidFill>
              </a:defRPr>
            </a:lvl3pPr>
            <a:lvl4pPr lvl="3">
              <a:spcBef>
                <a:spcPts val="0"/>
              </a:spcBef>
              <a:spcAft>
                <a:spcPts val="0"/>
              </a:spcAft>
              <a:buClr>
                <a:schemeClr val="dk1"/>
              </a:buClr>
              <a:buSzPts val="4800"/>
              <a:buFont typeface="Arial"/>
              <a:buNone/>
              <a:defRPr sz="4800">
                <a:solidFill>
                  <a:schemeClr val="dk1"/>
                </a:solidFill>
              </a:defRPr>
            </a:lvl4pPr>
            <a:lvl5pPr lvl="4">
              <a:spcBef>
                <a:spcPts val="0"/>
              </a:spcBef>
              <a:spcAft>
                <a:spcPts val="0"/>
              </a:spcAft>
              <a:buClr>
                <a:schemeClr val="dk1"/>
              </a:buClr>
              <a:buSzPts val="4800"/>
              <a:buFont typeface="Arial"/>
              <a:buNone/>
              <a:defRPr sz="4800">
                <a:solidFill>
                  <a:schemeClr val="dk1"/>
                </a:solidFill>
              </a:defRPr>
            </a:lvl5pPr>
            <a:lvl6pPr lvl="5">
              <a:spcBef>
                <a:spcPts val="0"/>
              </a:spcBef>
              <a:spcAft>
                <a:spcPts val="0"/>
              </a:spcAft>
              <a:buClr>
                <a:schemeClr val="dk1"/>
              </a:buClr>
              <a:buSzPts val="4800"/>
              <a:buFont typeface="Arial"/>
              <a:buNone/>
              <a:defRPr sz="4800">
                <a:solidFill>
                  <a:schemeClr val="dk1"/>
                </a:solidFill>
              </a:defRPr>
            </a:lvl6pPr>
            <a:lvl7pPr lvl="6">
              <a:spcBef>
                <a:spcPts val="0"/>
              </a:spcBef>
              <a:spcAft>
                <a:spcPts val="0"/>
              </a:spcAft>
              <a:buClr>
                <a:schemeClr val="dk1"/>
              </a:buClr>
              <a:buSzPts val="4800"/>
              <a:buFont typeface="Arial"/>
              <a:buNone/>
              <a:defRPr sz="4800">
                <a:solidFill>
                  <a:schemeClr val="dk1"/>
                </a:solidFill>
              </a:defRPr>
            </a:lvl7pPr>
            <a:lvl8pPr lvl="7">
              <a:spcBef>
                <a:spcPts val="0"/>
              </a:spcBef>
              <a:spcAft>
                <a:spcPts val="0"/>
              </a:spcAft>
              <a:buClr>
                <a:schemeClr val="dk1"/>
              </a:buClr>
              <a:buSzPts val="4800"/>
              <a:buFont typeface="Arial"/>
              <a:buNone/>
              <a:defRPr sz="4800">
                <a:solidFill>
                  <a:schemeClr val="dk1"/>
                </a:solidFill>
              </a:defRPr>
            </a:lvl8pPr>
            <a:lvl9pPr lvl="8">
              <a:spcBef>
                <a:spcPts val="0"/>
              </a:spcBef>
              <a:spcAft>
                <a:spcPts val="0"/>
              </a:spcAft>
              <a:buClr>
                <a:schemeClr val="dk1"/>
              </a:buClr>
              <a:buSzPts val="4800"/>
              <a:buFont typeface="Arial"/>
              <a:buNone/>
              <a:defRPr sz="4800">
                <a:solidFill>
                  <a:schemeClr val="dk1"/>
                </a:solidFill>
              </a:defRPr>
            </a:lvl9pPr>
          </a:lstStyle>
          <a:p>
            <a:endParaRPr/>
          </a:p>
        </p:txBody>
      </p:sp>
      <p:sp>
        <p:nvSpPr>
          <p:cNvPr id="31" name="Shape 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2"/>
        <p:cNvGrpSpPr/>
        <p:nvPr/>
      </p:nvGrpSpPr>
      <p:grpSpPr>
        <a:xfrm>
          <a:off x="0" y="0"/>
          <a:ext cx="0" cy="0"/>
          <a:chOff x="0" y="0"/>
          <a:chExt cx="0" cy="0"/>
        </a:xfrm>
      </p:grpSpPr>
      <p:sp>
        <p:nvSpPr>
          <p:cNvPr id="33" name="Shape 3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Shape 3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lvl="1" algn="ctr">
              <a:spcBef>
                <a:spcPts val="0"/>
              </a:spcBef>
              <a:spcAft>
                <a:spcPts val="0"/>
              </a:spcAft>
              <a:buClr>
                <a:schemeClr val="dk1"/>
              </a:buClr>
              <a:buSzPts val="4200"/>
              <a:buFont typeface="Arial"/>
              <a:buNone/>
              <a:defRPr sz="4200">
                <a:solidFill>
                  <a:schemeClr val="dk1"/>
                </a:solidFill>
              </a:defRPr>
            </a:lvl2pPr>
            <a:lvl3pPr lvl="2" algn="ctr">
              <a:spcBef>
                <a:spcPts val="0"/>
              </a:spcBef>
              <a:spcAft>
                <a:spcPts val="0"/>
              </a:spcAft>
              <a:buClr>
                <a:schemeClr val="dk1"/>
              </a:buClr>
              <a:buSzPts val="4200"/>
              <a:buFont typeface="Arial"/>
              <a:buNone/>
              <a:defRPr sz="4200">
                <a:solidFill>
                  <a:schemeClr val="dk1"/>
                </a:solidFill>
              </a:defRPr>
            </a:lvl3pPr>
            <a:lvl4pPr lvl="3" algn="ctr">
              <a:spcBef>
                <a:spcPts val="0"/>
              </a:spcBef>
              <a:spcAft>
                <a:spcPts val="0"/>
              </a:spcAft>
              <a:buClr>
                <a:schemeClr val="dk1"/>
              </a:buClr>
              <a:buSzPts val="4200"/>
              <a:buFont typeface="Arial"/>
              <a:buNone/>
              <a:defRPr sz="4200">
                <a:solidFill>
                  <a:schemeClr val="dk1"/>
                </a:solidFill>
              </a:defRPr>
            </a:lvl4pPr>
            <a:lvl5pPr lvl="4" algn="ctr">
              <a:spcBef>
                <a:spcPts val="0"/>
              </a:spcBef>
              <a:spcAft>
                <a:spcPts val="0"/>
              </a:spcAft>
              <a:buClr>
                <a:schemeClr val="dk1"/>
              </a:buClr>
              <a:buSzPts val="4200"/>
              <a:buFont typeface="Arial"/>
              <a:buNone/>
              <a:defRPr sz="4200">
                <a:solidFill>
                  <a:schemeClr val="dk1"/>
                </a:solidFill>
              </a:defRPr>
            </a:lvl5pPr>
            <a:lvl6pPr lvl="5" algn="ctr">
              <a:spcBef>
                <a:spcPts val="0"/>
              </a:spcBef>
              <a:spcAft>
                <a:spcPts val="0"/>
              </a:spcAft>
              <a:buClr>
                <a:schemeClr val="dk1"/>
              </a:buClr>
              <a:buSzPts val="4200"/>
              <a:buFont typeface="Arial"/>
              <a:buNone/>
              <a:defRPr sz="4200">
                <a:solidFill>
                  <a:schemeClr val="dk1"/>
                </a:solidFill>
              </a:defRPr>
            </a:lvl6pPr>
            <a:lvl7pPr lvl="6" algn="ctr">
              <a:spcBef>
                <a:spcPts val="0"/>
              </a:spcBef>
              <a:spcAft>
                <a:spcPts val="0"/>
              </a:spcAft>
              <a:buClr>
                <a:schemeClr val="dk1"/>
              </a:buClr>
              <a:buSzPts val="4200"/>
              <a:buFont typeface="Arial"/>
              <a:buNone/>
              <a:defRPr sz="4200">
                <a:solidFill>
                  <a:schemeClr val="dk1"/>
                </a:solidFill>
              </a:defRPr>
            </a:lvl7pPr>
            <a:lvl8pPr lvl="7" algn="ctr">
              <a:spcBef>
                <a:spcPts val="0"/>
              </a:spcBef>
              <a:spcAft>
                <a:spcPts val="0"/>
              </a:spcAft>
              <a:buClr>
                <a:schemeClr val="dk1"/>
              </a:buClr>
              <a:buSzPts val="4200"/>
              <a:buFont typeface="Arial"/>
              <a:buNone/>
              <a:defRPr sz="4200">
                <a:solidFill>
                  <a:schemeClr val="dk1"/>
                </a:solidFill>
              </a:defRPr>
            </a:lvl8pPr>
            <a:lvl9pPr lvl="8" algn="ctr">
              <a:spcBef>
                <a:spcPts val="0"/>
              </a:spcBef>
              <a:spcAft>
                <a:spcPts val="0"/>
              </a:spcAft>
              <a:buClr>
                <a:schemeClr val="dk1"/>
              </a:buClr>
              <a:buSzPts val="4200"/>
              <a:buFont typeface="Arial"/>
              <a:buNone/>
              <a:defRPr sz="4200">
                <a:solidFill>
                  <a:schemeClr val="dk1"/>
                </a:solidFill>
              </a:defRPr>
            </a:lvl9pPr>
          </a:lstStyle>
          <a:p>
            <a:endParaRPr/>
          </a:p>
        </p:txBody>
      </p:sp>
      <p:sp>
        <p:nvSpPr>
          <p:cNvPr id="35" name="Shape 3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lvl="1" algn="ctr">
              <a:spcBef>
                <a:spcPts val="0"/>
              </a:spcBef>
              <a:spcAft>
                <a:spcPts val="0"/>
              </a:spcAft>
              <a:buClr>
                <a:schemeClr val="dk1"/>
              </a:buClr>
              <a:buSzPts val="12000"/>
              <a:buFont typeface="Arial"/>
              <a:buNone/>
              <a:defRPr sz="12000">
                <a:solidFill>
                  <a:schemeClr val="dk1"/>
                </a:solidFill>
              </a:defRPr>
            </a:lvl2pPr>
            <a:lvl3pPr lvl="2" algn="ctr">
              <a:spcBef>
                <a:spcPts val="0"/>
              </a:spcBef>
              <a:spcAft>
                <a:spcPts val="0"/>
              </a:spcAft>
              <a:buClr>
                <a:schemeClr val="dk1"/>
              </a:buClr>
              <a:buSzPts val="12000"/>
              <a:buFont typeface="Arial"/>
              <a:buNone/>
              <a:defRPr sz="12000">
                <a:solidFill>
                  <a:schemeClr val="dk1"/>
                </a:solidFill>
              </a:defRPr>
            </a:lvl3pPr>
            <a:lvl4pPr lvl="3" algn="ctr">
              <a:spcBef>
                <a:spcPts val="0"/>
              </a:spcBef>
              <a:spcAft>
                <a:spcPts val="0"/>
              </a:spcAft>
              <a:buClr>
                <a:schemeClr val="dk1"/>
              </a:buClr>
              <a:buSzPts val="12000"/>
              <a:buFont typeface="Arial"/>
              <a:buNone/>
              <a:defRPr sz="12000">
                <a:solidFill>
                  <a:schemeClr val="dk1"/>
                </a:solidFill>
              </a:defRPr>
            </a:lvl4pPr>
            <a:lvl5pPr lvl="4" algn="ctr">
              <a:spcBef>
                <a:spcPts val="0"/>
              </a:spcBef>
              <a:spcAft>
                <a:spcPts val="0"/>
              </a:spcAft>
              <a:buClr>
                <a:schemeClr val="dk1"/>
              </a:buClr>
              <a:buSzPts val="12000"/>
              <a:buFont typeface="Arial"/>
              <a:buNone/>
              <a:defRPr sz="12000">
                <a:solidFill>
                  <a:schemeClr val="dk1"/>
                </a:solidFill>
              </a:defRPr>
            </a:lvl5pPr>
            <a:lvl6pPr lvl="5" algn="ctr">
              <a:spcBef>
                <a:spcPts val="0"/>
              </a:spcBef>
              <a:spcAft>
                <a:spcPts val="0"/>
              </a:spcAft>
              <a:buClr>
                <a:schemeClr val="dk1"/>
              </a:buClr>
              <a:buSzPts val="12000"/>
              <a:buFont typeface="Arial"/>
              <a:buNone/>
              <a:defRPr sz="12000">
                <a:solidFill>
                  <a:schemeClr val="dk1"/>
                </a:solidFill>
              </a:defRPr>
            </a:lvl6pPr>
            <a:lvl7pPr lvl="6" algn="ctr">
              <a:spcBef>
                <a:spcPts val="0"/>
              </a:spcBef>
              <a:spcAft>
                <a:spcPts val="0"/>
              </a:spcAft>
              <a:buClr>
                <a:schemeClr val="dk1"/>
              </a:buClr>
              <a:buSzPts val="12000"/>
              <a:buFont typeface="Arial"/>
              <a:buNone/>
              <a:defRPr sz="12000">
                <a:solidFill>
                  <a:schemeClr val="dk1"/>
                </a:solidFill>
              </a:defRPr>
            </a:lvl7pPr>
            <a:lvl8pPr lvl="7" algn="ctr">
              <a:spcBef>
                <a:spcPts val="0"/>
              </a:spcBef>
              <a:spcAft>
                <a:spcPts val="0"/>
              </a:spcAft>
              <a:buClr>
                <a:schemeClr val="dk1"/>
              </a:buClr>
              <a:buSzPts val="12000"/>
              <a:buFont typeface="Arial"/>
              <a:buNone/>
              <a:defRPr sz="12000">
                <a:solidFill>
                  <a:schemeClr val="dk1"/>
                </a:solidFill>
              </a:defRPr>
            </a:lvl8pPr>
            <a:lvl9pPr lvl="8" algn="ctr">
              <a:spcBef>
                <a:spcPts val="0"/>
              </a:spcBef>
              <a:spcAft>
                <a:spcPts val="0"/>
              </a:spcAft>
              <a:buClr>
                <a:schemeClr val="dk1"/>
              </a:buClr>
              <a:buSzPts val="12000"/>
              <a:buFont typeface="Arial"/>
              <a:buNone/>
              <a:defRPr sz="12000">
                <a:solidFill>
                  <a:schemeClr val="dk1"/>
                </a:solidFill>
              </a:defRPr>
            </a:lvl9pPr>
          </a:lstStyle>
          <a:p>
            <a:endParaRPr/>
          </a:p>
        </p:txBody>
      </p:sp>
      <p:sp>
        <p:nvSpPr>
          <p:cNvPr id="43" name="Shape 4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ts val="1400"/>
                <a:buFont typeface="Arial"/>
                <a:buNone/>
              </a:pPr>
              <a:t>‹N°›</a:t>
            </a:fld>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11560" y="555526"/>
            <a:ext cx="792088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dirty="0"/>
          </a:p>
        </p:txBody>
      </p:sp>
      <p:sp>
        <p:nvSpPr>
          <p:cNvPr id="7" name="Shape 7"/>
          <p:cNvSpPr txBox="1">
            <a:spLocks noGrp="1"/>
          </p:cNvSpPr>
          <p:nvPr>
            <p:ph type="body" idx="1"/>
          </p:nvPr>
        </p:nvSpPr>
        <p:spPr>
          <a:xfrm>
            <a:off x="611560" y="1258525"/>
            <a:ext cx="7920880" cy="33105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chemeClr val="dk2"/>
              </a:buClr>
              <a:buSzPts val="1000"/>
              <a:buFont typeface="Arial"/>
              <a:buNone/>
            </a:pPr>
            <a:fld id="{00000000-1234-1234-1234-123412341234}" type="slidenum">
              <a:rPr lang="en-GB" sz="1000" b="0" i="0" u="none" strike="noStrike" cap="none">
                <a:solidFill>
                  <a:schemeClr val="dk2"/>
                </a:solidFill>
                <a:latin typeface="Arial"/>
                <a:ea typeface="Arial"/>
                <a:cs typeface="Arial"/>
                <a:sym typeface="Arial"/>
              </a:rPr>
              <a:pPr marL="0" marR="0" lvl="0" indent="0" algn="r" rtl="0">
                <a:lnSpc>
                  <a:spcPct val="100000"/>
                </a:lnSpc>
                <a:spcBef>
                  <a:spcPts val="0"/>
                </a:spcBef>
                <a:spcAft>
                  <a:spcPts val="0"/>
                </a:spcAft>
                <a:buClr>
                  <a:schemeClr val="dk2"/>
                </a:buClr>
                <a:buSzPts val="1000"/>
                <a:buFont typeface="Arial"/>
                <a:buNone/>
              </a:pPr>
              <a:t>‹N°›</a:t>
            </a:fld>
            <a:endParaRPr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haddaddelphine@yahoo.fr"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0.jpe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99542"/>
            <a:ext cx="7920880" cy="2052600"/>
          </a:xfrm>
        </p:spPr>
        <p:txBody>
          <a:bodyPr/>
          <a:lstStyle/>
          <a:p>
            <a:r>
              <a:rPr lang="fr-FR" dirty="0" smtClean="0"/>
              <a:t/>
            </a:r>
            <a:br>
              <a:rPr lang="fr-FR" dirty="0" smtClean="0"/>
            </a:br>
            <a:r>
              <a:rPr lang="fr-FR" dirty="0" smtClean="0"/>
              <a:t/>
            </a:r>
            <a:br>
              <a:rPr lang="fr-FR" dirty="0" smtClean="0"/>
            </a:br>
            <a:r>
              <a:rPr lang="fr-FR" dirty="0" smtClean="0"/>
              <a:t/>
            </a:r>
            <a:br>
              <a:rPr lang="fr-FR" dirty="0" smtClean="0"/>
            </a:br>
            <a:r>
              <a:rPr lang="fr-FR" sz="2400" dirty="0" smtClean="0">
                <a:solidFill>
                  <a:schemeClr val="tx1"/>
                </a:solidFill>
              </a:rPr>
              <a:t>Journée de </a:t>
            </a:r>
            <a:r>
              <a:rPr lang="fr-FR" sz="2400" b="1" dirty="0" smtClean="0">
                <a:solidFill>
                  <a:schemeClr val="accent4">
                    <a:lumMod val="75000"/>
                  </a:schemeClr>
                </a:solidFill>
              </a:rPr>
              <a:t>l’éducation bienveillante </a:t>
            </a:r>
            <a:r>
              <a:rPr lang="fr-FR" sz="2400" dirty="0" smtClean="0">
                <a:solidFill>
                  <a:schemeClr val="tx1"/>
                </a:solidFill>
              </a:rPr>
              <a:t/>
            </a:r>
            <a:br>
              <a:rPr lang="fr-FR" sz="2400" dirty="0" smtClean="0">
                <a:solidFill>
                  <a:schemeClr val="tx1"/>
                </a:solidFill>
              </a:rPr>
            </a:br>
            <a:r>
              <a:rPr lang="fr-FR" sz="2400" dirty="0" smtClean="0">
                <a:solidFill>
                  <a:schemeClr val="tx1"/>
                </a:solidFill>
              </a:rPr>
              <a:t>pour les professionnels de l’enfance </a:t>
            </a:r>
            <a:br>
              <a:rPr lang="fr-FR" sz="2400" dirty="0" smtClean="0">
                <a:solidFill>
                  <a:schemeClr val="tx1"/>
                </a:solidFill>
              </a:rPr>
            </a:br>
            <a:r>
              <a:rPr lang="fr-FR" sz="2400" dirty="0" smtClean="0">
                <a:solidFill>
                  <a:schemeClr val="tx1"/>
                </a:solidFill>
              </a:rPr>
              <a:t>Le vendredi 22 mars 2019</a:t>
            </a:r>
            <a:br>
              <a:rPr lang="fr-FR" sz="2400" dirty="0" smtClean="0">
                <a:solidFill>
                  <a:schemeClr val="tx1"/>
                </a:solidFill>
              </a:rPr>
            </a:br>
            <a:r>
              <a:rPr lang="fr-FR" sz="2400" dirty="0" smtClean="0">
                <a:solidFill>
                  <a:schemeClr val="tx1"/>
                </a:solidFill>
              </a:rPr>
              <a:t>au Cinéma Ti </a:t>
            </a:r>
            <a:r>
              <a:rPr lang="fr-FR" sz="2400" dirty="0" err="1" smtClean="0">
                <a:solidFill>
                  <a:schemeClr val="tx1"/>
                </a:solidFill>
              </a:rPr>
              <a:t>Hanok</a:t>
            </a:r>
            <a:r>
              <a:rPr lang="fr-FR" sz="2400" dirty="0" smtClean="0">
                <a:solidFill>
                  <a:schemeClr val="tx1"/>
                </a:solidFill>
              </a:rPr>
              <a:t> à Auray 56400</a:t>
            </a:r>
            <a:r>
              <a:rPr lang="fr-FR" sz="2400" dirty="0" smtClean="0">
                <a:solidFill>
                  <a:schemeClr val="accent4">
                    <a:lumMod val="50000"/>
                  </a:schemeClr>
                </a:solidFill>
              </a:rPr>
              <a:t/>
            </a:r>
            <a:br>
              <a:rPr lang="fr-FR" sz="2400" dirty="0" smtClean="0">
                <a:solidFill>
                  <a:schemeClr val="accent4">
                    <a:lumMod val="50000"/>
                  </a:schemeClr>
                </a:solidFill>
              </a:rPr>
            </a:br>
            <a:endParaRPr lang="fr-FR" sz="2400" dirty="0">
              <a:solidFill>
                <a:schemeClr val="accent4">
                  <a:lumMod val="50000"/>
                </a:schemeClr>
              </a:solidFill>
            </a:endParaRPr>
          </a:p>
        </p:txBody>
      </p:sp>
      <p:sp>
        <p:nvSpPr>
          <p:cNvPr id="3" name="Sous-titre 2"/>
          <p:cNvSpPr>
            <a:spLocks noGrp="1"/>
          </p:cNvSpPr>
          <p:nvPr>
            <p:ph type="subTitle" idx="1"/>
          </p:nvPr>
        </p:nvSpPr>
        <p:spPr>
          <a:xfrm>
            <a:off x="179512" y="2571750"/>
            <a:ext cx="8496944" cy="1054975"/>
          </a:xfrm>
        </p:spPr>
        <p:txBody>
          <a:bodyPr/>
          <a:lstStyle/>
          <a:p>
            <a:r>
              <a:rPr lang="fr-FR" sz="2400" b="1" i="1" dirty="0" smtClean="0">
                <a:solidFill>
                  <a:schemeClr val="accent4">
                    <a:lumMod val="75000"/>
                  </a:schemeClr>
                </a:solidFill>
              </a:rPr>
              <a:t>En présence de Catherine </a:t>
            </a:r>
            <a:r>
              <a:rPr lang="fr-FR" sz="2400" b="1" i="1" dirty="0" err="1" smtClean="0">
                <a:solidFill>
                  <a:schemeClr val="accent4">
                    <a:lumMod val="75000"/>
                  </a:schemeClr>
                </a:solidFill>
              </a:rPr>
              <a:t>Guéguen</a:t>
            </a:r>
            <a:endParaRPr lang="fr-FR" sz="2400" b="1" i="1" dirty="0" smtClean="0">
              <a:solidFill>
                <a:schemeClr val="accent4">
                  <a:lumMod val="75000"/>
                </a:schemeClr>
              </a:solidFill>
            </a:endParaRPr>
          </a:p>
          <a:p>
            <a:r>
              <a:rPr lang="fr-FR" sz="2400" b="1" i="1" dirty="0" smtClean="0">
                <a:solidFill>
                  <a:schemeClr val="accent4">
                    <a:lumMod val="75000"/>
                  </a:schemeClr>
                </a:solidFill>
              </a:rPr>
              <a:t> Marion </a:t>
            </a:r>
            <a:r>
              <a:rPr lang="fr-FR" sz="2400" b="1" i="1" dirty="0" err="1" smtClean="0">
                <a:solidFill>
                  <a:schemeClr val="accent4">
                    <a:lumMod val="75000"/>
                  </a:schemeClr>
                </a:solidFill>
              </a:rPr>
              <a:t>Cuerq</a:t>
            </a:r>
            <a:r>
              <a:rPr lang="fr-FR" sz="2400" b="1" i="1" dirty="0" smtClean="0">
                <a:solidFill>
                  <a:schemeClr val="accent4">
                    <a:lumMod val="75000"/>
                  </a:schemeClr>
                </a:solidFill>
              </a:rPr>
              <a:t> et Elsa </a:t>
            </a:r>
            <a:r>
              <a:rPr lang="fr-FR" sz="2400" b="1" i="1" dirty="0" err="1" smtClean="0">
                <a:solidFill>
                  <a:schemeClr val="accent4">
                    <a:lumMod val="75000"/>
                  </a:schemeClr>
                </a:solidFill>
              </a:rPr>
              <a:t>Moley</a:t>
            </a:r>
            <a:endParaRPr lang="fr-FR" sz="2400" b="1" i="1" dirty="0" smtClean="0">
              <a:solidFill>
                <a:schemeClr val="accent4">
                  <a:lumMod val="75000"/>
                </a:schemeClr>
              </a:solidFill>
            </a:endParaRPr>
          </a:p>
          <a:p>
            <a:endParaRPr lang="fr-FR" sz="2400" b="1" i="1" dirty="0" smtClean="0">
              <a:solidFill>
                <a:schemeClr val="accent4">
                  <a:lumMod val="75000"/>
                </a:schemeClr>
              </a:solidFill>
            </a:endParaRPr>
          </a:p>
          <a:p>
            <a:r>
              <a:rPr lang="fr-FR" sz="1200" i="1" dirty="0" smtClean="0">
                <a:solidFill>
                  <a:schemeClr val="tx1"/>
                </a:solidFill>
              </a:rPr>
              <a:t>30€/professionnel la journée</a:t>
            </a:r>
          </a:p>
          <a:p>
            <a:r>
              <a:rPr lang="fr-FR" sz="1200" i="1" dirty="0" smtClean="0">
                <a:solidFill>
                  <a:schemeClr val="tx1"/>
                </a:solidFill>
              </a:rPr>
              <a:t>Contact: Delphine Haddad coordinatrice pôle pro enfance jeunesse </a:t>
            </a:r>
            <a:r>
              <a:rPr lang="fr-FR" sz="1200" i="1" dirty="0" err="1" smtClean="0">
                <a:solidFill>
                  <a:schemeClr val="tx1"/>
                </a:solidFill>
              </a:rPr>
              <a:t>lesateliersgordon</a:t>
            </a:r>
            <a:endParaRPr lang="fr-FR" sz="1200" i="1" dirty="0" smtClean="0">
              <a:solidFill>
                <a:schemeClr val="tx1"/>
              </a:solidFill>
            </a:endParaRPr>
          </a:p>
          <a:p>
            <a:r>
              <a:rPr lang="fr-FR" sz="1200" i="1" dirty="0" smtClean="0">
                <a:solidFill>
                  <a:schemeClr val="tx1"/>
                </a:solidFill>
                <a:hlinkClick r:id="rId2"/>
              </a:rPr>
              <a:t>haddaddelphine@yahoo.fr</a:t>
            </a:r>
            <a:r>
              <a:rPr lang="fr-FR" sz="1200" i="1" dirty="0" smtClean="0">
                <a:solidFill>
                  <a:schemeClr val="tx1"/>
                </a:solidFill>
              </a:rPr>
              <a:t>   06 29 13 57 42  </a:t>
            </a:r>
            <a:endParaRPr lang="fr-FR" sz="1200" i="1" dirty="0">
              <a:solidFill>
                <a:schemeClr val="tx1"/>
              </a:solidFill>
            </a:endParaRPr>
          </a:p>
        </p:txBody>
      </p:sp>
      <p:pic>
        <p:nvPicPr>
          <p:cNvPr id="5" name="Picture 2" descr="C:\Users\Utilisateur\Pictures\60 ans 3\Logo carré bonshommes blanc.png"/>
          <p:cNvPicPr>
            <a:picLocks noChangeAspect="1" noChangeArrowheads="1"/>
          </p:cNvPicPr>
          <p:nvPr/>
        </p:nvPicPr>
        <p:blipFill>
          <a:blip r:embed="rId3"/>
          <a:srcRect/>
          <a:stretch>
            <a:fillRect/>
          </a:stretch>
        </p:blipFill>
        <p:spPr bwMode="auto">
          <a:xfrm>
            <a:off x="7308304" y="1"/>
            <a:ext cx="1835696" cy="523822"/>
          </a:xfrm>
          <a:prstGeom prst="rect">
            <a:avLst/>
          </a:prstGeom>
          <a:noFill/>
        </p:spPr>
      </p:pic>
      <p:pic>
        <p:nvPicPr>
          <p:cNvPr id="4098" name="Picture 2" descr="Pour une enfance heureuse (REPONSES) (French Edition)"/>
          <p:cNvPicPr>
            <a:picLocks noChangeAspect="1" noChangeArrowheads="1"/>
          </p:cNvPicPr>
          <p:nvPr/>
        </p:nvPicPr>
        <p:blipFill>
          <a:blip r:embed="rId4"/>
          <a:srcRect/>
          <a:stretch>
            <a:fillRect/>
          </a:stretch>
        </p:blipFill>
        <p:spPr bwMode="auto">
          <a:xfrm>
            <a:off x="7380312" y="3219822"/>
            <a:ext cx="1656184" cy="16561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11560" y="267494"/>
            <a:ext cx="7920880" cy="4301531"/>
          </a:xfrm>
        </p:spPr>
        <p:txBody>
          <a:bodyPr/>
          <a:lstStyle/>
          <a:p>
            <a:pPr>
              <a:buNone/>
            </a:pPr>
            <a:endParaRPr lang="fr-FR" dirty="0" smtClean="0"/>
          </a:p>
          <a:p>
            <a:pPr algn="ctr">
              <a:buNone/>
            </a:pPr>
            <a:r>
              <a:rPr lang="fr-FR" b="1" dirty="0" smtClean="0">
                <a:solidFill>
                  <a:schemeClr val="tx1"/>
                </a:solidFill>
              </a:rPr>
              <a:t>Journée pour les professionnels de l’enfance:</a:t>
            </a:r>
          </a:p>
          <a:p>
            <a:pPr algn="ctr">
              <a:buNone/>
            </a:pPr>
            <a:r>
              <a:rPr lang="fr-FR" b="1" dirty="0" smtClean="0">
                <a:solidFill>
                  <a:schemeClr val="tx1"/>
                </a:solidFill>
              </a:rPr>
              <a:t> le Vendredi 22 mars 2019</a:t>
            </a:r>
          </a:p>
          <a:p>
            <a:pPr>
              <a:buNone/>
            </a:pPr>
            <a:endParaRPr lang="fr-FR" dirty="0">
              <a:solidFill>
                <a:schemeClr val="tx1"/>
              </a:solidFill>
            </a:endParaRPr>
          </a:p>
        </p:txBody>
      </p:sp>
      <p:sp>
        <p:nvSpPr>
          <p:cNvPr id="2" name="Rectangle 1">
            <a:extLst>
              <a:ext uri="{FF2B5EF4-FFF2-40B4-BE49-F238E27FC236}">
                <a16:creationId xmlns="" xmlns:a16="http://schemas.microsoft.com/office/drawing/2014/main" id="{1B274617-E11D-4AD4-B77A-E30AF5B81D1D}"/>
              </a:ext>
            </a:extLst>
          </p:cNvPr>
          <p:cNvSpPr/>
          <p:nvPr/>
        </p:nvSpPr>
        <p:spPr>
          <a:xfrm>
            <a:off x="4355976" y="2571750"/>
            <a:ext cx="2520280" cy="2016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i="1" dirty="0">
              <a:solidFill>
                <a:schemeClr val="tx1"/>
              </a:solidFill>
              <a:latin typeface="Calibri" panose="020F0502020204030204" pitchFamily="34" charset="0"/>
              <a:cs typeface="Calibri" panose="020F0502020204030204" pitchFamily="34" charset="0"/>
            </a:endParaRPr>
          </a:p>
        </p:txBody>
      </p:sp>
      <p:pic>
        <p:nvPicPr>
          <p:cNvPr id="1026" name="Picture 2" descr="C:\Users\Utilisateur\Pictures\60 ans 3\Catherine Gueguen.jpg"/>
          <p:cNvPicPr>
            <a:picLocks noChangeAspect="1" noChangeArrowheads="1"/>
          </p:cNvPicPr>
          <p:nvPr/>
        </p:nvPicPr>
        <p:blipFill>
          <a:blip r:embed="rId2"/>
          <a:srcRect/>
          <a:stretch>
            <a:fillRect/>
          </a:stretch>
        </p:blipFill>
        <p:spPr bwMode="auto">
          <a:xfrm>
            <a:off x="1043608" y="1779662"/>
            <a:ext cx="1348747" cy="2023120"/>
          </a:xfrm>
          <a:prstGeom prst="rect">
            <a:avLst/>
          </a:prstGeom>
          <a:noFill/>
        </p:spPr>
      </p:pic>
      <p:sp>
        <p:nvSpPr>
          <p:cNvPr id="6" name="Shape 83"/>
          <p:cNvSpPr txBox="1"/>
          <p:nvPr/>
        </p:nvSpPr>
        <p:spPr>
          <a:xfrm>
            <a:off x="3203848" y="771550"/>
            <a:ext cx="5184576" cy="410445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9900"/>
              </a:buClr>
              <a:buSzPts val="1400"/>
              <a:buFont typeface="Arial"/>
              <a:buNone/>
            </a:pPr>
            <a:endParaRPr lang="fr-FR" b="1" i="0" u="none" strike="noStrike" cap="none" dirty="0" smtClean="0">
              <a:solidFill>
                <a:srgbClr val="FF9900"/>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FF9900"/>
              </a:buClr>
              <a:buSzPts val="1400"/>
              <a:buFont typeface="Arial"/>
              <a:buNone/>
            </a:pPr>
            <a:endParaRPr lang="fr-FR" b="1" dirty="0" smtClean="0">
              <a:solidFill>
                <a:srgbClr val="FF9900"/>
              </a:solidFill>
              <a:highlight>
                <a:srgbClr val="FFFFFF"/>
              </a:highlight>
            </a:endParaRPr>
          </a:p>
          <a:p>
            <a:pPr marL="0" marR="0" lvl="0" indent="0" algn="l" rtl="0">
              <a:lnSpc>
                <a:spcPct val="100000"/>
              </a:lnSpc>
              <a:spcBef>
                <a:spcPts val="0"/>
              </a:spcBef>
              <a:spcAft>
                <a:spcPts val="0"/>
              </a:spcAft>
              <a:buClr>
                <a:srgbClr val="FF9900"/>
              </a:buClr>
              <a:buSzPts val="1400"/>
              <a:buFont typeface="Arial"/>
              <a:buNone/>
            </a:pPr>
            <a:endParaRPr lang="fr-FR" b="1" i="0" u="none" strike="noStrike" cap="none" dirty="0" smtClean="0">
              <a:solidFill>
                <a:schemeClr val="accent1">
                  <a:lumMod val="50000"/>
                </a:schemeClr>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FF9900"/>
              </a:buClr>
              <a:buSzPts val="1400"/>
              <a:buFont typeface="Arial"/>
              <a:buNone/>
            </a:pPr>
            <a:endParaRPr lang="fr-FR" b="1" i="0" u="none" strike="noStrike" cap="none" dirty="0" smtClean="0">
              <a:solidFill>
                <a:schemeClr val="accent1">
                  <a:lumMod val="50000"/>
                </a:schemeClr>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FF9900"/>
              </a:buClr>
              <a:buSzPts val="1400"/>
              <a:buFont typeface="Arial"/>
              <a:buNone/>
            </a:pPr>
            <a:r>
              <a:rPr lang="fr-FR" b="1" i="0" u="none" strike="noStrike" cap="none" dirty="0" smtClean="0">
                <a:solidFill>
                  <a:schemeClr val="accent1">
                    <a:lumMod val="50000"/>
                  </a:schemeClr>
                </a:solidFill>
                <a:highlight>
                  <a:srgbClr val="FFFFFF"/>
                </a:highlight>
                <a:latin typeface="Arial"/>
                <a:ea typeface="Arial"/>
                <a:cs typeface="Arial"/>
                <a:sym typeface="Arial"/>
              </a:rPr>
              <a:t>9h15:</a:t>
            </a:r>
            <a:r>
              <a:rPr lang="fr-FR" b="1" i="0" u="none" strike="noStrike" cap="none" dirty="0" smtClean="0">
                <a:solidFill>
                  <a:srgbClr val="FF9900"/>
                </a:solidFill>
                <a:highlight>
                  <a:srgbClr val="FFFFFF"/>
                </a:highlight>
                <a:latin typeface="Arial"/>
                <a:ea typeface="Arial"/>
                <a:cs typeface="Arial"/>
                <a:sym typeface="Arial"/>
              </a:rPr>
              <a:t> </a:t>
            </a:r>
            <a:r>
              <a:rPr lang="fr-FR" b="1" i="1" u="none" strike="noStrike" cap="none" dirty="0" smtClean="0">
                <a:solidFill>
                  <a:schemeClr val="accent4">
                    <a:lumMod val="75000"/>
                  </a:schemeClr>
                </a:solidFill>
                <a:highlight>
                  <a:srgbClr val="FFFFFF"/>
                </a:highlight>
                <a:latin typeface="Arial"/>
                <a:ea typeface="Arial"/>
                <a:cs typeface="Arial"/>
                <a:sym typeface="Arial"/>
              </a:rPr>
              <a:t>Café d’accueil</a:t>
            </a:r>
          </a:p>
          <a:p>
            <a:pPr marL="0" marR="0" lvl="0" indent="0" algn="l" rtl="0">
              <a:lnSpc>
                <a:spcPct val="100000"/>
              </a:lnSpc>
              <a:spcBef>
                <a:spcPts val="0"/>
              </a:spcBef>
              <a:spcAft>
                <a:spcPts val="0"/>
              </a:spcAft>
              <a:buClr>
                <a:srgbClr val="FF9900"/>
              </a:buClr>
              <a:buSzPts val="1400"/>
              <a:buFont typeface="Arial"/>
              <a:buNone/>
            </a:pPr>
            <a:endParaRPr lang="fr-FR" b="1" dirty="0" smtClean="0">
              <a:solidFill>
                <a:srgbClr val="FF9900"/>
              </a:solidFill>
              <a:highlight>
                <a:srgbClr val="FFFFFF"/>
              </a:highlight>
            </a:endParaRPr>
          </a:p>
          <a:p>
            <a:pPr marL="0" marR="0" lvl="0" indent="0" algn="l" rtl="0">
              <a:lnSpc>
                <a:spcPct val="100000"/>
              </a:lnSpc>
              <a:spcBef>
                <a:spcPts val="0"/>
              </a:spcBef>
              <a:spcAft>
                <a:spcPts val="0"/>
              </a:spcAft>
              <a:buClr>
                <a:srgbClr val="FF9900"/>
              </a:buClr>
              <a:buSzPts val="1400"/>
              <a:buFont typeface="Arial"/>
              <a:buNone/>
            </a:pPr>
            <a:endParaRPr lang="fr-FR" b="1" i="0" u="none" strike="noStrike" cap="none" dirty="0" smtClean="0">
              <a:solidFill>
                <a:srgbClr val="FF9900"/>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FF9900"/>
              </a:buClr>
              <a:buSzPts val="1400"/>
              <a:buFont typeface="Arial"/>
              <a:buNone/>
            </a:pPr>
            <a:r>
              <a:rPr lang="fr-FR" b="1" i="0" u="none" strike="noStrike" cap="none" dirty="0" smtClean="0">
                <a:solidFill>
                  <a:schemeClr val="accent1">
                    <a:lumMod val="50000"/>
                  </a:schemeClr>
                </a:solidFill>
                <a:highlight>
                  <a:srgbClr val="FFFFFF"/>
                </a:highlight>
                <a:latin typeface="Arial"/>
                <a:ea typeface="Arial"/>
                <a:cs typeface="Arial"/>
                <a:sym typeface="Arial"/>
              </a:rPr>
              <a:t>10h/12h30: </a:t>
            </a:r>
          </a:p>
          <a:p>
            <a:pPr marL="0" marR="0" lvl="0" indent="0" algn="l" rtl="0">
              <a:lnSpc>
                <a:spcPct val="100000"/>
              </a:lnSpc>
              <a:spcBef>
                <a:spcPts val="0"/>
              </a:spcBef>
              <a:spcAft>
                <a:spcPts val="0"/>
              </a:spcAft>
              <a:buClr>
                <a:srgbClr val="FF9900"/>
              </a:buClr>
              <a:buSzPts val="1400"/>
              <a:buFont typeface="Arial"/>
              <a:buNone/>
            </a:pPr>
            <a:r>
              <a:rPr lang="fr-FR" b="1" i="0" u="none" strike="noStrike" cap="none" dirty="0" smtClean="0">
                <a:solidFill>
                  <a:schemeClr val="accent1">
                    <a:lumMod val="50000"/>
                  </a:schemeClr>
                </a:solidFill>
                <a:highlight>
                  <a:srgbClr val="FFFFFF"/>
                </a:highlight>
                <a:latin typeface="Arial"/>
                <a:ea typeface="Arial"/>
                <a:cs typeface="Arial"/>
                <a:sym typeface="Arial"/>
              </a:rPr>
              <a:t>Conférence interactive animée par Catherine </a:t>
            </a:r>
            <a:r>
              <a:rPr lang="fr-FR" b="1" i="0" u="none" strike="noStrike" cap="none" dirty="0" err="1" smtClean="0">
                <a:solidFill>
                  <a:schemeClr val="accent1">
                    <a:lumMod val="50000"/>
                  </a:schemeClr>
                </a:solidFill>
                <a:highlight>
                  <a:srgbClr val="FFFFFF"/>
                </a:highlight>
                <a:latin typeface="Arial"/>
                <a:ea typeface="Arial"/>
                <a:cs typeface="Arial"/>
                <a:sym typeface="Arial"/>
              </a:rPr>
              <a:t>Guéguen</a:t>
            </a:r>
            <a:endParaRPr lang="fr-FR" b="1" i="0" u="none" strike="noStrike" cap="none" dirty="0" smtClean="0">
              <a:solidFill>
                <a:schemeClr val="accent1">
                  <a:lumMod val="50000"/>
                </a:schemeClr>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FF9900"/>
              </a:buClr>
              <a:buSzPts val="1400"/>
              <a:buFont typeface="Arial"/>
              <a:buNone/>
            </a:pPr>
            <a:r>
              <a:rPr lang="fr-FR" b="1" dirty="0" smtClean="0">
                <a:solidFill>
                  <a:schemeClr val="accent1">
                    <a:lumMod val="50000"/>
                  </a:schemeClr>
                </a:solidFill>
                <a:highlight>
                  <a:srgbClr val="FFFFFF"/>
                </a:highlight>
              </a:rPr>
              <a:t> </a:t>
            </a:r>
            <a:r>
              <a:rPr lang="fr-FR" b="1" dirty="0" smtClean="0">
                <a:solidFill>
                  <a:schemeClr val="accent4">
                    <a:lumMod val="75000"/>
                  </a:schemeClr>
                </a:solidFill>
                <a:highlight>
                  <a:srgbClr val="FFFFFF"/>
                </a:highlight>
              </a:rPr>
              <a:t>« </a:t>
            </a:r>
            <a:r>
              <a:rPr lang="fr-FR" b="1" i="1" u="none" strike="noStrike" cap="none" dirty="0" smtClean="0">
                <a:solidFill>
                  <a:schemeClr val="accent4">
                    <a:lumMod val="75000"/>
                  </a:schemeClr>
                </a:solidFill>
                <a:highlight>
                  <a:srgbClr val="FFFFFF"/>
                </a:highlight>
                <a:latin typeface="Arial"/>
                <a:ea typeface="Arial"/>
                <a:cs typeface="Arial"/>
                <a:sym typeface="Arial"/>
              </a:rPr>
              <a:t>L’apport des neurosciences affectives et sociales dans le développement du jeune enfant</a:t>
            </a:r>
            <a:r>
              <a:rPr lang="fr-FR" b="1" dirty="0" smtClean="0">
                <a:solidFill>
                  <a:schemeClr val="accent4">
                    <a:lumMod val="75000"/>
                  </a:schemeClr>
                </a:solidFill>
                <a:highlight>
                  <a:srgbClr val="FFFFFF"/>
                </a:highlight>
              </a:rPr>
              <a:t> »</a:t>
            </a:r>
            <a:endParaRPr lang="fr-FR" b="1" i="0" u="none" strike="noStrike" cap="none" dirty="0">
              <a:solidFill>
                <a:schemeClr val="accent4">
                  <a:lumMod val="75000"/>
                </a:schemeClr>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4B4F56"/>
              </a:buClr>
              <a:buSzPts val="1050"/>
              <a:buFont typeface="Arial"/>
              <a:buNone/>
            </a:pPr>
            <a:endParaRPr lang="fr-FR" sz="1200" b="0" i="0" u="none" strike="noStrike" cap="none" dirty="0" smtClean="0">
              <a:solidFill>
                <a:srgbClr val="4B4F56"/>
              </a:solidFill>
              <a:highlight>
                <a:schemeClr val="lt1"/>
              </a:highlight>
              <a:latin typeface="Arial"/>
              <a:ea typeface="Arial"/>
              <a:cs typeface="Arial"/>
              <a:sym typeface="Arial"/>
            </a:endParaRPr>
          </a:p>
          <a:p>
            <a:pPr marL="0" marR="0" lvl="0" indent="0" algn="l" rtl="0">
              <a:lnSpc>
                <a:spcPct val="100000"/>
              </a:lnSpc>
              <a:spcBef>
                <a:spcPts val="0"/>
              </a:spcBef>
              <a:spcAft>
                <a:spcPts val="0"/>
              </a:spcAft>
              <a:buClr>
                <a:srgbClr val="4B4F56"/>
              </a:buClr>
              <a:buSzPts val="1050"/>
              <a:buFont typeface="Arial"/>
              <a:buNone/>
            </a:pPr>
            <a:endParaRPr lang="fr-FR" sz="1050" b="0" i="0" u="none" strike="noStrike" cap="none" dirty="0">
              <a:solidFill>
                <a:srgbClr val="4B4F56"/>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lang="fr-FR" sz="1400" b="1" i="0" u="none" strike="noStrike" cap="none" dirty="0" smtClean="0">
              <a:solidFill>
                <a:srgbClr val="FF9900"/>
              </a:solidFill>
              <a:highlight>
                <a:schemeClr val="lt1"/>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fr-FR" sz="1400" b="1" i="0" u="none" strike="noStrike" cap="none" dirty="0" smtClean="0">
                <a:solidFill>
                  <a:schemeClr val="accent1">
                    <a:lumMod val="50000"/>
                  </a:schemeClr>
                </a:solidFill>
                <a:highlight>
                  <a:schemeClr val="lt1"/>
                </a:highlight>
                <a:latin typeface="Arial"/>
                <a:ea typeface="Arial"/>
                <a:cs typeface="Arial"/>
                <a:sym typeface="Arial"/>
              </a:rPr>
              <a:t>12h30/13h30:</a:t>
            </a:r>
            <a:r>
              <a:rPr lang="fr-FR" sz="1400" b="1" i="0" u="none" strike="noStrike" cap="none" dirty="0" smtClean="0">
                <a:solidFill>
                  <a:srgbClr val="FF9900"/>
                </a:solidFill>
                <a:highlight>
                  <a:schemeClr val="lt1"/>
                </a:highlight>
                <a:latin typeface="Arial"/>
                <a:ea typeface="Arial"/>
                <a:cs typeface="Arial"/>
                <a:sym typeface="Arial"/>
              </a:rPr>
              <a:t> </a:t>
            </a:r>
            <a:r>
              <a:rPr lang="fr-FR" sz="1400" b="1" i="1" u="none" strike="noStrike" cap="none" dirty="0" smtClean="0">
                <a:solidFill>
                  <a:schemeClr val="accent2">
                    <a:lumMod val="75000"/>
                    <a:lumOff val="25000"/>
                  </a:schemeClr>
                </a:solidFill>
                <a:highlight>
                  <a:schemeClr val="lt1"/>
                </a:highlight>
                <a:latin typeface="Arial"/>
                <a:ea typeface="Arial"/>
                <a:cs typeface="Arial"/>
                <a:sym typeface="Arial"/>
              </a:rPr>
              <a:t>déjeuner libre *</a:t>
            </a:r>
          </a:p>
          <a:p>
            <a:pPr marL="0" marR="0" lvl="0" indent="0" algn="l" rtl="0">
              <a:lnSpc>
                <a:spcPct val="100000"/>
              </a:lnSpc>
              <a:spcBef>
                <a:spcPts val="0"/>
              </a:spcBef>
              <a:spcAft>
                <a:spcPts val="0"/>
              </a:spcAft>
              <a:buClr>
                <a:schemeClr val="dk1"/>
              </a:buClr>
              <a:buSzPts val="1100"/>
              <a:buFont typeface="Arial"/>
              <a:buNone/>
            </a:pPr>
            <a:endParaRPr lang="fr-FR" b="1" i="1" dirty="0" smtClean="0">
              <a:solidFill>
                <a:schemeClr val="accent2">
                  <a:lumMod val="75000"/>
                  <a:lumOff val="25000"/>
                </a:schemeClr>
              </a:solidFill>
              <a:highlight>
                <a:schemeClr val="lt1"/>
              </a:highlight>
            </a:endParaRPr>
          </a:p>
          <a:p>
            <a:pPr marL="0" marR="0" lvl="0" indent="0" algn="l" rtl="0">
              <a:lnSpc>
                <a:spcPct val="100000"/>
              </a:lnSpc>
              <a:spcBef>
                <a:spcPts val="0"/>
              </a:spcBef>
              <a:spcAft>
                <a:spcPts val="0"/>
              </a:spcAft>
              <a:buClr>
                <a:schemeClr val="dk1"/>
              </a:buClr>
              <a:buSzPts val="1100"/>
              <a:buFont typeface="Arial"/>
              <a:buNone/>
            </a:pPr>
            <a:endParaRPr lang="fr-FR" sz="1400" b="1" i="1" u="none" strike="noStrike" cap="none" dirty="0" smtClean="0">
              <a:solidFill>
                <a:schemeClr val="accent2">
                  <a:lumMod val="75000"/>
                  <a:lumOff val="25000"/>
                </a:schemeClr>
              </a:solidFill>
              <a:highlight>
                <a:schemeClr val="lt1"/>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fr-FR" b="1" i="1" dirty="0" smtClean="0">
                <a:solidFill>
                  <a:schemeClr val="accent2">
                    <a:lumMod val="75000"/>
                    <a:lumOff val="25000"/>
                  </a:schemeClr>
                </a:solidFill>
                <a:highlight>
                  <a:schemeClr val="lt1"/>
                </a:highlight>
              </a:rPr>
              <a:t>*</a:t>
            </a:r>
            <a:r>
              <a:rPr lang="fr-FR" sz="1000" i="1" dirty="0" smtClean="0">
                <a:solidFill>
                  <a:schemeClr val="accent2">
                    <a:lumMod val="75000"/>
                    <a:lumOff val="25000"/>
                  </a:schemeClr>
                </a:solidFill>
                <a:highlight>
                  <a:schemeClr val="lt1"/>
                </a:highlight>
              </a:rPr>
              <a:t>pensez à réserver la veille proche du cinéma</a:t>
            </a:r>
            <a:endParaRPr lang="fr-FR" sz="1000" i="1" u="none" strike="noStrike" cap="none" dirty="0" smtClean="0">
              <a:solidFill>
                <a:schemeClr val="accent2">
                  <a:lumMod val="75000"/>
                  <a:lumOff val="25000"/>
                </a:schemeClr>
              </a:solidFill>
              <a:highlight>
                <a:schemeClr val="lt1"/>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lang="fr-FR" b="1" dirty="0" smtClean="0">
              <a:solidFill>
                <a:srgbClr val="FF9900"/>
              </a:solidFill>
              <a:highlight>
                <a:schemeClr val="lt1"/>
              </a:highlight>
            </a:endParaRPr>
          </a:p>
          <a:p>
            <a:pPr marL="0" marR="0" lvl="0" indent="0" algn="l" rtl="0">
              <a:lnSpc>
                <a:spcPct val="100000"/>
              </a:lnSpc>
              <a:spcBef>
                <a:spcPts val="0"/>
              </a:spcBef>
              <a:spcAft>
                <a:spcPts val="0"/>
              </a:spcAft>
              <a:buClr>
                <a:schemeClr val="dk1"/>
              </a:buClr>
              <a:buSzPts val="1100"/>
              <a:buFont typeface="Arial"/>
              <a:buNone/>
            </a:pPr>
            <a:endParaRPr lang="fr-FR" sz="800" b="0" i="0" u="none" strike="noStrike" cap="none" dirty="0">
              <a:solidFill>
                <a:srgbClr val="4B4F56"/>
              </a:solidFill>
              <a:highlight>
                <a:schemeClr val="lt1"/>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lang="fr-FR" sz="1050" b="0" i="0" u="none" strike="noStrike" cap="none" dirty="0">
              <a:solidFill>
                <a:srgbClr val="4B4F56"/>
              </a:solidFill>
              <a:highlight>
                <a:srgbClr val="FFFFFF"/>
              </a:highlight>
              <a:latin typeface="Arial"/>
              <a:ea typeface="Arial"/>
              <a:cs typeface="Arial"/>
              <a:sym typeface="Arial"/>
            </a:endParaRPr>
          </a:p>
        </p:txBody>
      </p:sp>
      <p:pic>
        <p:nvPicPr>
          <p:cNvPr id="2050" name="Picture 2" descr="C:\Users\Utilisateur\Pictures\60 ans 3\Logo carré bonshommes blanc.png"/>
          <p:cNvPicPr>
            <a:picLocks noChangeAspect="1" noChangeArrowheads="1"/>
          </p:cNvPicPr>
          <p:nvPr/>
        </p:nvPicPr>
        <p:blipFill>
          <a:blip r:embed="rId3"/>
          <a:srcRect/>
          <a:stretch>
            <a:fillRect/>
          </a:stretch>
        </p:blipFill>
        <p:spPr bwMode="auto">
          <a:xfrm>
            <a:off x="7308304" y="1"/>
            <a:ext cx="1835696" cy="523822"/>
          </a:xfrm>
          <a:prstGeom prst="rect">
            <a:avLst/>
          </a:prstGeom>
          <a:noFill/>
        </p:spPr>
      </p:pic>
    </p:spTree>
    <p:extLst>
      <p:ext uri="{BB962C8B-B14F-4D97-AF65-F5344CB8AC3E}">
        <p14:creationId xmlns="" xmlns:p14="http://schemas.microsoft.com/office/powerpoint/2010/main" val="164236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51920" y="411510"/>
            <a:ext cx="4572000" cy="1477328"/>
          </a:xfrm>
          <a:prstGeom prst="rect">
            <a:avLst/>
          </a:prstGeom>
        </p:spPr>
        <p:txBody>
          <a:bodyPr>
            <a:spAutoFit/>
          </a:bodyPr>
          <a:lstStyle/>
          <a:p>
            <a:pPr lvl="0">
              <a:buClr>
                <a:schemeClr val="dk1"/>
              </a:buClr>
              <a:buSzPts val="1100"/>
            </a:pPr>
            <a:r>
              <a:rPr lang="fr-FR" b="1" dirty="0" smtClean="0">
                <a:solidFill>
                  <a:schemeClr val="accent1">
                    <a:lumMod val="50000"/>
                  </a:schemeClr>
                </a:solidFill>
                <a:highlight>
                  <a:schemeClr val="lt1"/>
                </a:highlight>
              </a:rPr>
              <a:t>13h30/16h30</a:t>
            </a:r>
          </a:p>
          <a:p>
            <a:pPr lvl="0">
              <a:buClr>
                <a:schemeClr val="dk1"/>
              </a:buClr>
              <a:buSzPts val="1100"/>
            </a:pPr>
            <a:endParaRPr lang="fr-FR" b="1" dirty="0" smtClean="0">
              <a:solidFill>
                <a:srgbClr val="FF9900"/>
              </a:solidFill>
              <a:highlight>
                <a:schemeClr val="lt1"/>
              </a:highlight>
            </a:endParaRPr>
          </a:p>
          <a:p>
            <a:pPr lvl="0">
              <a:buClr>
                <a:schemeClr val="dk1"/>
              </a:buClr>
              <a:buSzPts val="1100"/>
            </a:pPr>
            <a:r>
              <a:rPr lang="fr-FR" b="1" i="1" dirty="0" smtClean="0">
                <a:solidFill>
                  <a:srgbClr val="FF9900"/>
                </a:solidFill>
                <a:highlight>
                  <a:schemeClr val="lt1"/>
                </a:highlight>
              </a:rPr>
              <a:t>Projection du film </a:t>
            </a:r>
            <a:r>
              <a:rPr lang="fr-FR" b="1" i="1" dirty="0" smtClean="0">
                <a:solidFill>
                  <a:schemeClr val="accent1">
                    <a:lumMod val="50000"/>
                  </a:schemeClr>
                </a:solidFill>
                <a:highlight>
                  <a:schemeClr val="lt1"/>
                </a:highlight>
              </a:rPr>
              <a:t>« Même qu’on naît imbattables » </a:t>
            </a:r>
          </a:p>
          <a:p>
            <a:pPr lvl="0">
              <a:buClr>
                <a:schemeClr val="dk1"/>
              </a:buClr>
              <a:buSzPts val="1100"/>
            </a:pPr>
            <a:endParaRPr lang="fr-FR" sz="1200" b="1" i="1" dirty="0" smtClean="0">
              <a:solidFill>
                <a:schemeClr val="accent1">
                  <a:lumMod val="50000"/>
                </a:schemeClr>
              </a:solidFill>
              <a:highlight>
                <a:schemeClr val="lt1"/>
              </a:highlight>
            </a:endParaRPr>
          </a:p>
          <a:p>
            <a:pPr lvl="0">
              <a:buClr>
                <a:schemeClr val="dk1"/>
              </a:buClr>
              <a:buSzPts val="1100"/>
            </a:pPr>
            <a:r>
              <a:rPr lang="fr-FR" sz="1200" b="1" i="1" dirty="0" smtClean="0">
                <a:solidFill>
                  <a:srgbClr val="FF9900"/>
                </a:solidFill>
                <a:highlight>
                  <a:schemeClr val="lt1"/>
                </a:highlight>
              </a:rPr>
              <a:t>suivi d’un échange/débat avec Les réalisatrices Marion </a:t>
            </a:r>
            <a:r>
              <a:rPr lang="fr-FR" sz="1200" b="1" i="1" dirty="0" err="1" smtClean="0">
                <a:solidFill>
                  <a:srgbClr val="FF9900"/>
                </a:solidFill>
                <a:highlight>
                  <a:schemeClr val="lt1"/>
                </a:highlight>
              </a:rPr>
              <a:t>Cuerq</a:t>
            </a:r>
            <a:r>
              <a:rPr lang="fr-FR" sz="1200" b="1" i="1" dirty="0" smtClean="0">
                <a:solidFill>
                  <a:srgbClr val="FF9900"/>
                </a:solidFill>
                <a:highlight>
                  <a:schemeClr val="lt1"/>
                </a:highlight>
              </a:rPr>
              <a:t> et Elsa </a:t>
            </a:r>
            <a:r>
              <a:rPr lang="fr-FR" sz="1200" b="1" i="1" dirty="0" err="1" smtClean="0">
                <a:solidFill>
                  <a:srgbClr val="FF9900"/>
                </a:solidFill>
                <a:highlight>
                  <a:schemeClr val="lt1"/>
                </a:highlight>
              </a:rPr>
              <a:t>Moley</a:t>
            </a:r>
            <a:r>
              <a:rPr lang="fr-FR" sz="1200" b="1" i="1" dirty="0" smtClean="0">
                <a:solidFill>
                  <a:srgbClr val="FF9900"/>
                </a:solidFill>
                <a:highlight>
                  <a:schemeClr val="lt1"/>
                </a:highlight>
              </a:rPr>
              <a:t> </a:t>
            </a:r>
          </a:p>
          <a:p>
            <a:pPr lvl="0">
              <a:buClr>
                <a:schemeClr val="dk1"/>
              </a:buClr>
              <a:buSzPts val="1100"/>
            </a:pPr>
            <a:r>
              <a:rPr lang="fr-FR" sz="1200" b="1" i="1" dirty="0" smtClean="0">
                <a:solidFill>
                  <a:srgbClr val="FF9900"/>
                </a:solidFill>
                <a:highlight>
                  <a:schemeClr val="lt1"/>
                </a:highlight>
              </a:rPr>
              <a:t>en présence de  Catherine Gueguen</a:t>
            </a:r>
          </a:p>
        </p:txBody>
      </p:sp>
      <p:sp>
        <p:nvSpPr>
          <p:cNvPr id="6" name="Shape 57"/>
          <p:cNvSpPr txBox="1">
            <a:spLocks/>
          </p:cNvSpPr>
          <p:nvPr/>
        </p:nvSpPr>
        <p:spPr>
          <a:xfrm>
            <a:off x="3779912" y="2067694"/>
            <a:ext cx="4896544" cy="2808312"/>
          </a:xfrm>
          <a:prstGeom prst="rect">
            <a:avLst/>
          </a:prstGeom>
          <a:noFill/>
          <a:ln>
            <a:noFill/>
          </a:ln>
        </p:spPr>
        <p:txBody>
          <a:bodyPr spcFirstLastPara="1" wrap="square" lIns="91425" tIns="91425" rIns="91425" bIns="91425" anchor="t" anchorCtr="0">
            <a:noAutofit/>
          </a:bodyPr>
          <a:lstStyle/>
          <a:p>
            <a:pPr marL="457200" marR="0" lvl="0" indent="-342900" algn="l" defTabSz="914400" rtl="0" eaLnBrk="1" fontAlgn="auto" latinLnBrk="0" hangingPunct="1">
              <a:lnSpc>
                <a:spcPct val="115000"/>
              </a:lnSpc>
              <a:spcBef>
                <a:spcPts val="0"/>
              </a:spcBef>
              <a:spcAft>
                <a:spcPts val="0"/>
              </a:spcAft>
              <a:buClr>
                <a:schemeClr val="dk2"/>
              </a:buClr>
              <a:buSzPts val="1800"/>
              <a:tabLst/>
              <a:defRPr/>
            </a:pPr>
            <a:r>
              <a:rPr kumimoji="0" lang="fr-FR" sz="900" b="1" i="0" u="none" strike="noStrike" kern="0" cap="none" spc="0" normalizeH="0" baseline="0" noProof="0" dirty="0" smtClean="0">
                <a:ln>
                  <a:noFill/>
                </a:ln>
                <a:solidFill>
                  <a:schemeClr val="tx1"/>
                </a:solidFill>
                <a:effectLst/>
                <a:uLnTx/>
                <a:uFillTx/>
                <a:latin typeface="Arial"/>
                <a:ea typeface="Arial"/>
                <a:cs typeface="Arial"/>
                <a:sym typeface="Arial"/>
              </a:rPr>
              <a:t>SYNOPSIS</a:t>
            </a: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endPar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endParaRP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On aspire tous à vivre dans un monde sans violence.</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Et si tout commençait … par l’enfance ?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Car la violence de notre société prend racine dès nos premiers pas.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Menaces, punitions, gifles, fessées, viennent s'inscrire dans le quotidien, comme une banalité inhérente à l'enfance ...  au nom de l’éducation et de l’amour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Un peuple, qui le premier, a compris qu’élever les enfants dans l’empathie et la bienveillance ferait d’eux des êtres responsables et surtout, respectueux des autres, ce sont les suédois, pionniers de l'abolition des violences dites éducatives, dès 1979. Et si c’était aussi simple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 </a:t>
            </a:r>
          </a:p>
          <a:p>
            <a:pPr marL="457200" marR="0" lvl="0" indent="-342900" algn="ctr" defTabSz="914400" rtl="0" eaLnBrk="1" fontAlgn="auto" latinLnBrk="0" hangingPunct="1">
              <a:lnSpc>
                <a:spcPct val="115000"/>
              </a:lnSpc>
              <a:spcBef>
                <a:spcPts val="0"/>
              </a:spcBef>
              <a:spcAft>
                <a:spcPts val="0"/>
              </a:spcAft>
              <a:buClr>
                <a:schemeClr val="dk2"/>
              </a:buClr>
              <a:buSzPts val="1800"/>
              <a:tabLst/>
              <a:defRPr/>
            </a:pPr>
            <a:r>
              <a:rPr kumimoji="0" lang="fr-FR" sz="900" b="0" i="0" u="none" strike="noStrike" kern="0" cap="none" spc="0" normalizeH="0" baseline="0" noProof="0" dirty="0" smtClean="0">
                <a:ln>
                  <a:noFill/>
                </a:ln>
                <a:solidFill>
                  <a:schemeClr val="tx1"/>
                </a:solidFill>
                <a:effectLst/>
                <a:uLnTx/>
                <a:uFillTx/>
                <a:latin typeface="Arial"/>
                <a:ea typeface="Arial"/>
                <a:cs typeface="Arial"/>
                <a:sym typeface="Arial"/>
              </a:rPr>
              <a:t>Ce film vous emmène à la rencontre de cette première génération  imbattable, et invite, à travers une nouvelle conception de l’enfant, à reconsidérer la nature humaine</a:t>
            </a:r>
            <a:r>
              <a:rPr kumimoji="0" lang="fr-FR" sz="1200" b="0" i="0" u="none" strike="noStrike" kern="0" cap="none" spc="0" normalizeH="0" baseline="0" noProof="0" dirty="0" smtClean="0">
                <a:ln>
                  <a:noFill/>
                </a:ln>
                <a:solidFill>
                  <a:schemeClr val="tx1"/>
                </a:solidFill>
                <a:effectLst/>
                <a:uLnTx/>
                <a:uFillTx/>
                <a:latin typeface="Arial"/>
                <a:ea typeface="Arial"/>
                <a:cs typeface="Arial"/>
                <a:sym typeface="Arial"/>
              </a:rPr>
              <a:t>.</a:t>
            </a:r>
          </a:p>
          <a:p>
            <a:pPr marL="457200" marR="0" lvl="0" indent="-342900" algn="l" defTabSz="914400" rtl="0" eaLnBrk="1" fontAlgn="auto" latinLnBrk="0" hangingPunct="1">
              <a:lnSpc>
                <a:spcPct val="115000"/>
              </a:lnSpc>
              <a:spcBef>
                <a:spcPts val="0"/>
              </a:spcBef>
              <a:spcAft>
                <a:spcPts val="0"/>
              </a:spcAft>
              <a:buClr>
                <a:schemeClr val="dk2"/>
              </a:buClr>
              <a:buSzPts val="1800"/>
              <a:tabLst/>
              <a:defRPr/>
            </a:pPr>
            <a:endParaRPr kumimoji="0" lang="fr-FR" sz="2800" b="0" i="0" u="none" strike="noStrike" kern="0" cap="none" spc="0" normalizeH="0" baseline="0" noProof="0" dirty="0">
              <a:ln>
                <a:noFill/>
              </a:ln>
              <a:solidFill>
                <a:schemeClr val="tx1"/>
              </a:solidFill>
              <a:effectLst/>
              <a:uLnTx/>
              <a:uFillTx/>
              <a:latin typeface="Arial"/>
              <a:ea typeface="Arial"/>
              <a:cs typeface="Arial"/>
              <a:sym typeface="Arial"/>
            </a:endParaRPr>
          </a:p>
        </p:txBody>
      </p:sp>
      <p:pic>
        <p:nvPicPr>
          <p:cNvPr id="7" name="Picture 2" descr="C:\Users\Utilisateur\Pictures\60 ans 3\Logo carré bonshommes blanc.png"/>
          <p:cNvPicPr>
            <a:picLocks noChangeAspect="1" noChangeArrowheads="1"/>
          </p:cNvPicPr>
          <p:nvPr/>
        </p:nvPicPr>
        <p:blipFill>
          <a:blip r:embed="rId2"/>
          <a:srcRect/>
          <a:stretch>
            <a:fillRect/>
          </a:stretch>
        </p:blipFill>
        <p:spPr bwMode="auto">
          <a:xfrm>
            <a:off x="7308304" y="1"/>
            <a:ext cx="1835696" cy="523822"/>
          </a:xfrm>
          <a:prstGeom prst="rect">
            <a:avLst/>
          </a:prstGeom>
          <a:noFill/>
        </p:spPr>
      </p:pic>
      <p:sp>
        <p:nvSpPr>
          <p:cNvPr id="1026" name="AutoShape 2" descr="https://apis.mail.yahoo.com/ws/v3/mailboxes/@.id==VjN--u7UBBg9HWv8tk7nFC585ZrFWrxBw5hw5MrVsKQuOfjSKObBE1Uljs52dbks4Op3xK7e0Pirx7Z-0grdKgV4LQ/messages/@.id==AO769xAMEzgmWuDOCQBZ2HHiDqU/content/parts/@.id==2/thumbnail?appId=YMailNorrin"/>
          <p:cNvSpPr>
            <a:spLocks noChangeAspect="1" noChangeArrowheads="1"/>
          </p:cNvSpPr>
          <p:nvPr/>
        </p:nvSpPr>
        <p:spPr bwMode="auto">
          <a:xfrm>
            <a:off x="155575" y="-2605088"/>
            <a:ext cx="4076700" cy="54387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7" name="Picture 3" descr="C:\Users\UTILIS~1\AppData\Local\Temp\30653071_250811932130301_3199782074680606720_n.jpg"/>
          <p:cNvPicPr>
            <a:picLocks noChangeAspect="1" noChangeArrowheads="1"/>
          </p:cNvPicPr>
          <p:nvPr/>
        </p:nvPicPr>
        <p:blipFill>
          <a:blip r:embed="rId3"/>
          <a:srcRect/>
          <a:stretch>
            <a:fillRect/>
          </a:stretch>
        </p:blipFill>
        <p:spPr bwMode="auto">
          <a:xfrm>
            <a:off x="8009873" y="1203598"/>
            <a:ext cx="1080121" cy="1440160"/>
          </a:xfrm>
          <a:prstGeom prst="rect">
            <a:avLst/>
          </a:prstGeom>
          <a:noFill/>
        </p:spPr>
      </p:pic>
      <p:pic>
        <p:nvPicPr>
          <p:cNvPr id="8" name="Picture 2" descr="C:\Users\UTILIS~1\AppData\Local\Temp\AFFICHE.jpg"/>
          <p:cNvPicPr>
            <a:picLocks noChangeAspect="1" noChangeArrowheads="1"/>
          </p:cNvPicPr>
          <p:nvPr/>
        </p:nvPicPr>
        <p:blipFill>
          <a:blip r:embed="rId4"/>
          <a:srcRect/>
          <a:stretch>
            <a:fillRect/>
          </a:stretch>
        </p:blipFill>
        <p:spPr bwMode="auto">
          <a:xfrm>
            <a:off x="251520" y="123478"/>
            <a:ext cx="3456384" cy="4608512"/>
          </a:xfrm>
          <a:prstGeom prst="rect">
            <a:avLst/>
          </a:prstGeom>
          <a:noFill/>
        </p:spPr>
      </p:pic>
      <p:pic>
        <p:nvPicPr>
          <p:cNvPr id="9" name="Picture 2" descr="C:\Users\Utilisateur\Pictures\60 ans 3\Catherine Gueguen.jpg"/>
          <p:cNvPicPr>
            <a:picLocks noChangeAspect="1" noChangeArrowheads="1"/>
          </p:cNvPicPr>
          <p:nvPr/>
        </p:nvPicPr>
        <p:blipFill>
          <a:blip r:embed="rId5"/>
          <a:srcRect/>
          <a:stretch>
            <a:fillRect/>
          </a:stretch>
        </p:blipFill>
        <p:spPr bwMode="auto">
          <a:xfrm>
            <a:off x="7380312" y="1563638"/>
            <a:ext cx="580661" cy="8709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media3.picsearch.com/is?0saJOABpMixknfeJAgFW7-bQHM0BxgqM-Oz5BP6oK04&amp;height=268"/>
          <p:cNvPicPr>
            <a:picLocks noChangeAspect="1" noChangeArrowheads="1"/>
          </p:cNvPicPr>
          <p:nvPr/>
        </p:nvPicPr>
        <p:blipFill>
          <a:blip r:embed="rId2"/>
          <a:srcRect/>
          <a:stretch>
            <a:fillRect/>
          </a:stretch>
        </p:blipFill>
        <p:spPr bwMode="auto">
          <a:xfrm>
            <a:off x="1835696" y="2237244"/>
            <a:ext cx="936104" cy="889631"/>
          </a:xfrm>
          <a:prstGeom prst="rect">
            <a:avLst/>
          </a:prstGeom>
          <a:noFill/>
        </p:spPr>
      </p:pic>
      <p:sp>
        <p:nvSpPr>
          <p:cNvPr id="5" name="Titre 4"/>
          <p:cNvSpPr>
            <a:spLocks noGrp="1"/>
          </p:cNvSpPr>
          <p:nvPr>
            <p:ph type="title"/>
          </p:nvPr>
        </p:nvSpPr>
        <p:spPr/>
        <p:txBody>
          <a:bodyPr/>
          <a:lstStyle/>
          <a:p>
            <a:pPr algn="ctr"/>
            <a:r>
              <a:rPr lang="fr-FR" dirty="0" smtClean="0"/>
              <a:t>Nos partenaires</a:t>
            </a:r>
            <a:endParaRPr lang="fr-FR" dirty="0"/>
          </a:p>
        </p:txBody>
      </p:sp>
      <p:pic>
        <p:nvPicPr>
          <p:cNvPr id="16393" name="Picture 9" descr="C:\Users\Utilisateur\Pictures\1 JEJE\image.png"/>
          <p:cNvPicPr>
            <a:picLocks noChangeAspect="1" noChangeArrowheads="1"/>
          </p:cNvPicPr>
          <p:nvPr/>
        </p:nvPicPr>
        <p:blipFill>
          <a:blip r:embed="rId3"/>
          <a:srcRect/>
          <a:stretch>
            <a:fillRect/>
          </a:stretch>
        </p:blipFill>
        <p:spPr bwMode="auto">
          <a:xfrm>
            <a:off x="3275856" y="2571750"/>
            <a:ext cx="1430101" cy="1002407"/>
          </a:xfrm>
          <a:prstGeom prst="rect">
            <a:avLst/>
          </a:prstGeom>
          <a:noFill/>
        </p:spPr>
      </p:pic>
      <p:sp>
        <p:nvSpPr>
          <p:cNvPr id="1026" name="AutoShape 2" descr="https://apis.mail.yahoo.com/ws/v3/mailboxes/@.id==VjN--u7UBBg9HWv8tk7nFC585ZrFWrxBw5hw5MrVsKQuOfjSKObBE1Uljs52dbks4Op3xK7e0Pirx7Z-0grdKgV4LQ/messages/@.id==AMP2qcx6fwmPWuG1sgATiL9WxUk/content/parts/@.id==2/thumbnail?appId=YMailNorrin"/>
          <p:cNvSpPr>
            <a:spLocks noChangeAspect="1" noChangeArrowheads="1"/>
          </p:cNvSpPr>
          <p:nvPr/>
        </p:nvSpPr>
        <p:spPr bwMode="auto">
          <a:xfrm>
            <a:off x="155575" y="-2605088"/>
            <a:ext cx="5048250" cy="54387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https://apis.mail.yahoo.com/ws/v3/mailboxes/@.id==VjN--u7UBBg9HWv8tk7nFC585ZrFWrxBw5hw5MrVsKQuOfjSKObBE1Uljs52dbks4Op3xK7e0Pirx7Z-0grdKgV4LQ/messages/@.id==AMP2qcx6fwmPWuG1sgATiL9WxUk/content/parts/@.id==2/thumbnail?appId=YMailNorrin"/>
          <p:cNvSpPr>
            <a:spLocks noChangeAspect="1" noChangeArrowheads="1"/>
          </p:cNvSpPr>
          <p:nvPr/>
        </p:nvSpPr>
        <p:spPr bwMode="auto">
          <a:xfrm>
            <a:off x="155575" y="-2605088"/>
            <a:ext cx="5048250" cy="54387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9" name="Picture 5" descr="C:\Users\UTILIS~1\AppData\Local\Temp\Copie de Logo-eveil-pour-deux-mains.png"/>
          <p:cNvPicPr>
            <a:picLocks noChangeAspect="1" noChangeArrowheads="1"/>
          </p:cNvPicPr>
          <p:nvPr/>
        </p:nvPicPr>
        <p:blipFill>
          <a:blip r:embed="rId4"/>
          <a:srcRect/>
          <a:stretch>
            <a:fillRect/>
          </a:stretch>
        </p:blipFill>
        <p:spPr bwMode="auto">
          <a:xfrm>
            <a:off x="7050680" y="2643758"/>
            <a:ext cx="849450" cy="915566"/>
          </a:xfrm>
          <a:prstGeom prst="rect">
            <a:avLst/>
          </a:prstGeom>
          <a:noFill/>
        </p:spPr>
      </p:pic>
      <p:pic>
        <p:nvPicPr>
          <p:cNvPr id="2" name="Picture 2" descr="la-boite-a-petits-pas-logo"/>
          <p:cNvPicPr>
            <a:picLocks noChangeAspect="1" noChangeArrowheads="1"/>
          </p:cNvPicPr>
          <p:nvPr/>
        </p:nvPicPr>
        <p:blipFill>
          <a:blip r:embed="rId5"/>
          <a:srcRect/>
          <a:stretch>
            <a:fillRect/>
          </a:stretch>
        </p:blipFill>
        <p:spPr bwMode="auto">
          <a:xfrm>
            <a:off x="2555776" y="3987802"/>
            <a:ext cx="1254646" cy="932803"/>
          </a:xfrm>
          <a:prstGeom prst="rect">
            <a:avLst/>
          </a:prstGeom>
          <a:noFill/>
        </p:spPr>
      </p:pic>
      <p:pic>
        <p:nvPicPr>
          <p:cNvPr id="9" name="Picture 2" descr="C:\Users\Utilisateur\Pictures\60 ans 3\Logo carré bonshommes blanc.png"/>
          <p:cNvPicPr>
            <a:picLocks noChangeAspect="1" noChangeArrowheads="1"/>
          </p:cNvPicPr>
          <p:nvPr/>
        </p:nvPicPr>
        <p:blipFill>
          <a:blip r:embed="rId6"/>
          <a:srcRect/>
          <a:stretch>
            <a:fillRect/>
          </a:stretch>
        </p:blipFill>
        <p:spPr bwMode="auto">
          <a:xfrm>
            <a:off x="6372200" y="771550"/>
            <a:ext cx="1835696" cy="523822"/>
          </a:xfrm>
          <a:prstGeom prst="rect">
            <a:avLst/>
          </a:prstGeom>
          <a:noFill/>
        </p:spPr>
      </p:pic>
      <p:pic>
        <p:nvPicPr>
          <p:cNvPr id="3" name="Picture 2" descr="Grandir avec Toi"/>
          <p:cNvPicPr>
            <a:picLocks noChangeAspect="1" noChangeArrowheads="1"/>
          </p:cNvPicPr>
          <p:nvPr/>
        </p:nvPicPr>
        <p:blipFill>
          <a:blip r:embed="rId7"/>
          <a:srcRect/>
          <a:stretch>
            <a:fillRect/>
          </a:stretch>
        </p:blipFill>
        <p:spPr bwMode="auto">
          <a:xfrm>
            <a:off x="5525013" y="3939902"/>
            <a:ext cx="930974" cy="504056"/>
          </a:xfrm>
          <a:prstGeom prst="rect">
            <a:avLst/>
          </a:prstGeom>
          <a:noFill/>
        </p:spPr>
      </p:pic>
      <p:pic>
        <p:nvPicPr>
          <p:cNvPr id="4" name="Picture 4" descr="Discipline Positive"/>
          <p:cNvPicPr>
            <a:picLocks noChangeAspect="1" noChangeArrowheads="1"/>
          </p:cNvPicPr>
          <p:nvPr/>
        </p:nvPicPr>
        <p:blipFill>
          <a:blip r:embed="rId8"/>
          <a:srcRect/>
          <a:stretch>
            <a:fillRect/>
          </a:stretch>
        </p:blipFill>
        <p:spPr bwMode="auto">
          <a:xfrm>
            <a:off x="7452320" y="4069430"/>
            <a:ext cx="1177677" cy="745631"/>
          </a:xfrm>
          <a:prstGeom prst="rect">
            <a:avLst/>
          </a:prstGeom>
          <a:noFill/>
        </p:spPr>
      </p:pic>
      <p:sp>
        <p:nvSpPr>
          <p:cNvPr id="1032" name="AutoShape 8" descr="Résultat de recherche d'images pour &quot;logo aqta&quot;"/>
          <p:cNvSpPr>
            <a:spLocks noChangeAspect="1" noChangeArrowheads="1"/>
          </p:cNvSpPr>
          <p:nvPr/>
        </p:nvSpPr>
        <p:spPr bwMode="auto">
          <a:xfrm>
            <a:off x="155575" y="-547688"/>
            <a:ext cx="1866900" cy="11525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4" name="AutoShape 10" descr="Résultat de recherche d'images pour &quot;logo aqta&quot;"/>
          <p:cNvSpPr>
            <a:spLocks noChangeAspect="1" noChangeArrowheads="1"/>
          </p:cNvSpPr>
          <p:nvPr/>
        </p:nvSpPr>
        <p:spPr bwMode="auto">
          <a:xfrm>
            <a:off x="155575" y="-547688"/>
            <a:ext cx="1152525" cy="11525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6" name="AutoShape 12" descr="Résultat de recherche d'images pour &quot;logo aqta&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8" name="AutoShape 14" descr="Image associé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 name="AutoShape 2" descr="https://apis.mail.yahoo.com/ws/v3/mailboxes/@.id==VjN--u7UBBg9HWv8tk7nFC585ZrFWrxBw5hw5MrVsKQuOfjSKObBE1Uljs52dbks4Op3xK7e0Pirx7Z-0grdKgV4LQ/messages/@.id==ANQ62DELFzFoWvwnyQw80LGnL5o/content/parts/@.id==2/thumbnail?appId=YMailNorrin"/>
          <p:cNvSpPr>
            <a:spLocks noChangeAspect="1" noChangeArrowheads="1"/>
          </p:cNvSpPr>
          <p:nvPr/>
        </p:nvSpPr>
        <p:spPr bwMode="auto">
          <a:xfrm>
            <a:off x="155575" y="-990600"/>
            <a:ext cx="5219700" cy="20669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AutoShape 4" descr="https://apis.mail.yahoo.com/ws/v3/mailboxes/@.id==VjN--u7UBBg9HWv8tk7nFC585ZrFWrxBw5hw5MrVsKQuOfjSKObBE1Uljs52dbks4Op3xK7e0Pirx7Z-0grdKgV4LQ/messages/@.id==ANQ62DELFzFoWvwnyQw80LGnL5o/content/parts/@.id==2/thumbnail?appId=YMailNorrin"/>
          <p:cNvSpPr>
            <a:spLocks noChangeAspect="1" noChangeArrowheads="1"/>
          </p:cNvSpPr>
          <p:nvPr/>
        </p:nvSpPr>
        <p:spPr bwMode="auto">
          <a:xfrm>
            <a:off x="155575" y="-990600"/>
            <a:ext cx="5219700" cy="20669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Picture 5" descr="C:\Users\UTILIS~1\AppData\Local\Temp\logo-pirouette-galipette-2018.png"/>
          <p:cNvPicPr>
            <a:picLocks noChangeAspect="1" noChangeArrowheads="1"/>
          </p:cNvPicPr>
          <p:nvPr/>
        </p:nvPicPr>
        <p:blipFill>
          <a:blip r:embed="rId9"/>
          <a:srcRect/>
          <a:stretch>
            <a:fillRect/>
          </a:stretch>
        </p:blipFill>
        <p:spPr bwMode="auto">
          <a:xfrm>
            <a:off x="4860032" y="2931790"/>
            <a:ext cx="1319125" cy="522354"/>
          </a:xfrm>
          <a:prstGeom prst="rect">
            <a:avLst/>
          </a:prstGeom>
          <a:noFill/>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68</Words>
  <Application>Microsoft Office PowerPoint</Application>
  <PresentationFormat>Affichage à l'écran (16:9)</PresentationFormat>
  <Paragraphs>44</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Simple Light</vt:lpstr>
      <vt:lpstr>   Journée de l’éducation bienveillante  pour les professionnels de l’enfance  Le vendredi 22 mars 2019 au Cinéma Ti Hanok à Auray 56400 </vt:lpstr>
      <vt:lpstr>Diapositive 2</vt:lpstr>
      <vt:lpstr>Diapositive 3</vt:lpstr>
      <vt:lpstr>Nos partenaires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Nicole</dc:creator>
  <cp:lastModifiedBy>Utilisateur</cp:lastModifiedBy>
  <cp:revision>63</cp:revision>
  <dcterms:modified xsi:type="dcterms:W3CDTF">2018-05-17T11:33:14Z</dcterms:modified>
</cp:coreProperties>
</file>